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1" r:id="rId6"/>
    <p:sldId id="268" r:id="rId7"/>
    <p:sldId id="270" r:id="rId8"/>
    <p:sldId id="269" r:id="rId9"/>
    <p:sldId id="267" r:id="rId10"/>
    <p:sldId id="271" r:id="rId11"/>
    <p:sldId id="272" r:id="rId12"/>
    <p:sldId id="273" r:id="rId13"/>
    <p:sldId id="275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B8A1FF"/>
    <a:srgbClr val="A7FF00"/>
    <a:srgbClr val="000644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A20EA-590A-47DD-B088-C3616B5FDB60}" v="1" dt="2021-12-03T08:19:13.266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70" autoAdjust="0"/>
    <p:restoredTop sz="89463" autoAdjust="0"/>
  </p:normalViewPr>
  <p:slideViewPr>
    <p:cSldViewPr snapToGrid="0">
      <p:cViewPr varScale="1">
        <p:scale>
          <a:sx n="77" d="100"/>
          <a:sy n="77" d="100"/>
        </p:scale>
        <p:origin x="94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26B76-4D6E-4E01-A7FB-359EFBB2A1CC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E50A4-8BF8-4115-BAC4-E354297838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63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EE50A4-8BF8-4115-BAC4-E3542978380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565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591A0-60A4-4847-AF78-F5902E00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837452B-0951-4A8E-A308-0F1DC67E4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5F331-83B5-4EAC-B87D-4CC6AA4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201D60-3EB0-4848-9483-BA0B7A38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82EEA5-DFCC-4140-A4BA-7684F9CE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40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AC9D59A-D458-4DDF-94BA-24798633E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415F9B-FAA3-4C44-A97A-1464DEF44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7FD2AF-8CB4-45F1-97D8-4297B01B3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FFB73D-C98E-4D31-8992-B05E3E63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37391-13BE-45E9-AE69-B660F3A96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4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94600-9DAC-4D92-8597-8AB85823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7AAB87-9E9D-4848-B01F-B686DFFC7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525AA0-CCF7-4BA9-BE63-E4E6D9DD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6792A8-FDDC-4370-9B77-0D977AB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20C28A-39F5-413C-AEB2-CCA744B7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88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AB93F-D037-4CCB-8B21-F2F48F4A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5F613-CCBA-40B2-B2E2-8537C79A8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D08B1D-4D0F-4632-B2CC-189A9504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E51300-EA7D-4A03-B30C-EE3D9765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D438FE8-C55B-4E7D-820A-04DB0D9F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3F88EC-826B-45A7-BCC1-8FF2569B3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FDB4A-0726-418D-AC69-D0382940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C7A7694-8529-4E68-B4C2-04052E31F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6FB180-AFE4-4D00-A208-D87655B5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FB310F7-6ED9-4016-BDEF-02F3CDCF2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454CAF-1BDC-49F9-9A71-37EC6D112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7CB9E7B-CA38-4CF5-B792-B9B9AD1D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7B29A3-3C01-4965-B6F9-6264E15F6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B58FCE-5190-4C2C-8297-252D9C3D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8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7D59E-AD22-4185-BBE5-357BA5A1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E239D-5E0C-449F-81DF-D7DBEFCB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99C400-FC30-49B8-BAD9-C9B20D88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94181-7815-4425-9624-A810A606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100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418D205-BD52-4479-8D7B-5B94BF97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B03264-8772-4C87-9873-46A5C58D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0D3F510-7A1C-4D3A-9ACC-357B3B4FB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61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FA6BB1-BA56-4F7E-B5AC-FFAD68F2A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738D1A-8E36-4D4A-9AFD-A3796AEC9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CD43AE-05A6-4D80-8524-F4B0D4692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F1BEB8-B227-4DC2-88BD-9C784972D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CBC929-F245-4389-9B94-033123B2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DDE71-26EB-4B01-83B5-AD76F289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9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891FD-1294-4E40-A4FA-045E31042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5C01C26-C661-4F67-B009-34A685856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3F6712-826C-49AC-9801-0CE31E43C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48CC51-7422-46FC-A8DC-0AE2255F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7513D-3F4D-4775-8EE5-7110300E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F1DF89-CDC4-4602-8256-373B2C0A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0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xsJlqRu36U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15mZ8Jebmo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HBPZci-5XY" TargetMode="External"/><Relationship Id="rId2" Type="http://schemas.openxmlformats.org/officeDocument/2006/relationships/hyperlink" Target="https://www.youtube.com/watch?v=N4pdeiCL3m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de.com/blog/all/best-microsd-rodecaster-pr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B8A1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IBS MON</a:t>
            </a:r>
            <a:endParaRPr lang="nl-NL" sz="4400" dirty="0">
              <a:solidFill>
                <a:srgbClr val="B8A1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1B96BA2-902A-4078-8942-E8A2417A9A29}"/>
              </a:ext>
            </a:extLst>
          </p:cNvPr>
          <p:cNvSpPr txBox="1">
            <a:spLocks/>
          </p:cNvSpPr>
          <p:nvPr/>
        </p:nvSpPr>
        <p:spPr bwMode="auto">
          <a:xfrm>
            <a:off x="1915404" y="1736438"/>
            <a:ext cx="9984496" cy="333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sz="20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r>
              <a:rPr lang="nl-NL" sz="2000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Uitleg </a:t>
            </a:r>
            <a:r>
              <a:rPr lang="nl-NL" sz="2000" dirty="0" err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podcastset</a:t>
            </a:r>
            <a:endParaRPr lang="nl-NL" sz="2000" dirty="0">
              <a:solidFill>
                <a:srgbClr val="0006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 13">
            <a:extLst>
              <a:ext uri="{FF2B5EF4-FFF2-40B4-BE49-F238E27FC236}">
                <a16:creationId xmlns:a16="http://schemas.microsoft.com/office/drawing/2014/main" id="{E301E4D4-09EB-42FE-AC70-36D3DFBAE6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525960"/>
              </p:ext>
            </p:extLst>
          </p:nvPr>
        </p:nvGraphicFramePr>
        <p:xfrm>
          <a:off x="2032961" y="6161520"/>
          <a:ext cx="7459328" cy="4825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38909">
                  <a:extLst>
                    <a:ext uri="{9D8B030D-6E8A-4147-A177-3AD203B41FA5}">
                      <a16:colId xmlns:a16="http://schemas.microsoft.com/office/drawing/2014/main" val="64876989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6959719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458696249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4042337055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103298566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2567231980"/>
                    </a:ext>
                  </a:extLst>
                </a:gridCol>
                <a:gridCol w="738909">
                  <a:extLst>
                    <a:ext uri="{9D8B030D-6E8A-4147-A177-3AD203B41FA5}">
                      <a16:colId xmlns:a16="http://schemas.microsoft.com/office/drawing/2014/main" val="73331059"/>
                    </a:ext>
                  </a:extLst>
                </a:gridCol>
                <a:gridCol w="726612">
                  <a:extLst>
                    <a:ext uri="{9D8B030D-6E8A-4147-A177-3AD203B41FA5}">
                      <a16:colId xmlns:a16="http://schemas.microsoft.com/office/drawing/2014/main" val="2175227633"/>
                    </a:ext>
                  </a:extLst>
                </a:gridCol>
                <a:gridCol w="713064">
                  <a:extLst>
                    <a:ext uri="{9D8B030D-6E8A-4147-A177-3AD203B41FA5}">
                      <a16:colId xmlns:a16="http://schemas.microsoft.com/office/drawing/2014/main" val="1428987022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279876203"/>
                    </a:ext>
                  </a:extLst>
                </a:gridCol>
              </a:tblGrid>
              <a:tr h="482561"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2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tx1"/>
                          </a:solidFill>
                        </a:rPr>
                        <a:t>Week 3</a:t>
                      </a:r>
                      <a:endParaRPr lang="nl-NL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4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5</a:t>
                      </a:r>
                      <a:endParaRPr lang="nl-NL" sz="1200" b="1" kern="1200" dirty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b="1" kern="1200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Week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8</a:t>
                      </a:r>
                      <a:endParaRPr lang="nl-NL" sz="12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9</a:t>
                      </a:r>
                      <a:endParaRPr lang="nl-NL" sz="120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Week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624924"/>
                  </a:ext>
                </a:extLst>
              </a:tr>
            </a:tbl>
          </a:graphicData>
        </a:graphic>
      </p:graphicFrame>
      <p:pic>
        <p:nvPicPr>
          <p:cNvPr id="9" name="Afbeelding 8">
            <a:extLst>
              <a:ext uri="{FF2B5EF4-FFF2-40B4-BE49-F238E27FC236}">
                <a16:creationId xmlns:a16="http://schemas.microsoft.com/office/drawing/2014/main" id="{D97B8CFA-CDB8-40FD-96FE-27726BF102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12"/>
          <a:stretch/>
        </p:blipFill>
        <p:spPr>
          <a:xfrm>
            <a:off x="896515" y="1736252"/>
            <a:ext cx="836782" cy="70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0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2DDE6-5D4E-4182-822F-B091E596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Eigen apparatuur</a:t>
            </a:r>
          </a:p>
        </p:txBody>
      </p:sp>
      <p:pic>
        <p:nvPicPr>
          <p:cNvPr id="5122" name="Picture 2" descr="Topic big button telefoon met zwarte toetsen en 3 directe geheugens">
            <a:extLst>
              <a:ext uri="{FF2B5EF4-FFF2-40B4-BE49-F238E27FC236}">
                <a16:creationId xmlns:a16="http://schemas.microsoft.com/office/drawing/2014/main" id="{D3C2480A-B371-E54A-A845-DE8DD6F6D0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5" r="21025"/>
          <a:stretch/>
        </p:blipFill>
        <p:spPr bwMode="auto">
          <a:xfrm>
            <a:off x="1103971" y="2079850"/>
            <a:ext cx="4293219" cy="392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E55ABC31-F31E-3A4B-BB26-9944383244F4}"/>
              </a:ext>
            </a:extLst>
          </p:cNvPr>
          <p:cNvSpPr txBox="1">
            <a:spLocks/>
          </p:cNvSpPr>
          <p:nvPr/>
        </p:nvSpPr>
        <p:spPr>
          <a:xfrm>
            <a:off x="5798634" y="2937340"/>
            <a:ext cx="7359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+</a:t>
            </a:r>
          </a:p>
        </p:txBody>
      </p:sp>
      <p:pic>
        <p:nvPicPr>
          <p:cNvPr id="5124" name="Picture 4" descr="Microfoon - PianoMetropool">
            <a:extLst>
              <a:ext uri="{FF2B5EF4-FFF2-40B4-BE49-F238E27FC236}">
                <a16:creationId xmlns:a16="http://schemas.microsoft.com/office/drawing/2014/main" id="{8884BFB1-B5CD-704C-B31F-66E1D6AC4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477" y="2328745"/>
            <a:ext cx="2990385" cy="299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5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2DDE6-5D4E-4182-822F-B091E596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Beoordelingsformulier podcast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A7F0235-5E04-1C44-AF8B-0DE9726B2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605" y="1469285"/>
            <a:ext cx="6435338" cy="514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3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C8AC31-17F9-4411-AE17-3B933F22765C}"/>
              </a:ext>
            </a:extLst>
          </p:cNvPr>
          <p:cNvSpPr txBox="1">
            <a:spLocks/>
          </p:cNvSpPr>
          <p:nvPr/>
        </p:nvSpPr>
        <p:spPr>
          <a:xfrm>
            <a:off x="1301674" y="1795350"/>
            <a:ext cx="8667273" cy="32673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pic>
        <p:nvPicPr>
          <p:cNvPr id="4" name="Onlinemedia 3" descr="Wat is een podcast en hoe werkt het? | NPO Radio 1">
            <a:hlinkClick r:id="" action="ppaction://media"/>
            <a:extLst>
              <a:ext uri="{FF2B5EF4-FFF2-40B4-BE49-F238E27FC236}">
                <a16:creationId xmlns:a16="http://schemas.microsoft.com/office/drawing/2014/main" id="{20238F9E-2236-6947-9110-0C665BA9F5F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8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2DDE6-5D4E-4182-822F-B091E596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podcast?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C8AC31-17F9-4411-AE17-3B933F22765C}"/>
              </a:ext>
            </a:extLst>
          </p:cNvPr>
          <p:cNvSpPr txBox="1">
            <a:spLocks/>
          </p:cNvSpPr>
          <p:nvPr/>
        </p:nvSpPr>
        <p:spPr>
          <a:xfrm>
            <a:off x="1301674" y="1795350"/>
            <a:ext cx="8667273" cy="145474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Geen video, enkel geluid.</a:t>
            </a:r>
          </a:p>
          <a:p>
            <a:r>
              <a:rPr lang="nl-NL" dirty="0"/>
              <a:t>Wat is het verschil tussen een podcast en radio dan?</a:t>
            </a:r>
          </a:p>
          <a:p>
            <a:pPr lvl="1"/>
            <a:r>
              <a:rPr lang="nl-NL" dirty="0"/>
              <a:t>Het is niet live, maar on-</a:t>
            </a:r>
            <a:r>
              <a:rPr lang="nl-NL" dirty="0" err="1"/>
              <a:t>demand</a:t>
            </a:r>
            <a:endParaRPr lang="nl-NL" dirty="0"/>
          </a:p>
          <a:p>
            <a:pPr lvl="1"/>
            <a:r>
              <a:rPr lang="nl-NL" dirty="0"/>
              <a:t>Het is vaak voor een kleinere doelgroep</a:t>
            </a:r>
          </a:p>
          <a:p>
            <a:endParaRPr lang="nl-NL" dirty="0"/>
          </a:p>
        </p:txBody>
      </p:sp>
      <p:pic>
        <p:nvPicPr>
          <p:cNvPr id="1026" name="Picture 2" descr="Podcast: Effectieve aanpak voor jonge overtreders | SBO Blog">
            <a:extLst>
              <a:ext uri="{FF2B5EF4-FFF2-40B4-BE49-F238E27FC236}">
                <a16:creationId xmlns:a16="http://schemas.microsoft.com/office/drawing/2014/main" id="{81298945-F493-BF46-8737-C35E09040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849" y="3833270"/>
            <a:ext cx="5082301" cy="265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77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87E23-8144-404F-8F8B-2D52D1366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 descr="Behind the Scenes: Hoe maak je een podcast? | NPO Radio 4 &amp; AVROTROS Klassiek">
            <a:hlinkClick r:id="" action="ppaction://media"/>
            <a:extLst>
              <a:ext uri="{FF2B5EF4-FFF2-40B4-BE49-F238E27FC236}">
                <a16:creationId xmlns:a16="http://schemas.microsoft.com/office/drawing/2014/main" id="{1088EFD9-57FA-3946-898F-4E6F73A0AB2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-11151"/>
            <a:ext cx="12192000" cy="688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2DDE6-5D4E-4182-822F-B091E596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ga je een podcast maken?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C8AC31-17F9-4411-AE17-3B933F22765C}"/>
              </a:ext>
            </a:extLst>
          </p:cNvPr>
          <p:cNvSpPr txBox="1">
            <a:spLocks/>
          </p:cNvSpPr>
          <p:nvPr/>
        </p:nvSpPr>
        <p:spPr>
          <a:xfrm>
            <a:off x="1301674" y="1795350"/>
            <a:ext cx="8667273" cy="145474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Welke apparatuur gebruik ik?</a:t>
            </a:r>
          </a:p>
          <a:p>
            <a:r>
              <a:rPr lang="nl-NL" dirty="0"/>
              <a:t>Wie heb ik nodig? (beter: Heb ik iemand nodig?)</a:t>
            </a:r>
          </a:p>
          <a:p>
            <a:r>
              <a:rPr lang="nl-NL" dirty="0"/>
              <a:t>Wat ga ik vertellen?</a:t>
            </a:r>
          </a:p>
          <a:p>
            <a:endParaRPr lang="nl-NL" dirty="0"/>
          </a:p>
        </p:txBody>
      </p:sp>
      <p:cxnSp>
        <p:nvCxnSpPr>
          <p:cNvPr id="6" name="Kromme verbindingslijn 5">
            <a:extLst>
              <a:ext uri="{FF2B5EF4-FFF2-40B4-BE49-F238E27FC236}">
                <a16:creationId xmlns:a16="http://schemas.microsoft.com/office/drawing/2014/main" id="{E06E2105-CE02-E444-9DA8-66306D926D5C}"/>
              </a:ext>
            </a:extLst>
          </p:cNvPr>
          <p:cNvCxnSpPr>
            <a:cxnSpLocks/>
          </p:cNvCxnSpPr>
          <p:nvPr/>
        </p:nvCxnSpPr>
        <p:spPr>
          <a:xfrm>
            <a:off x="4638908" y="3100524"/>
            <a:ext cx="1103970" cy="94785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ijdelijke aanduiding voor tekst 2">
            <a:extLst>
              <a:ext uri="{FF2B5EF4-FFF2-40B4-BE49-F238E27FC236}">
                <a16:creationId xmlns:a16="http://schemas.microsoft.com/office/drawing/2014/main" id="{7B20ED86-B998-5147-A792-DC8CB152AF42}"/>
              </a:ext>
            </a:extLst>
          </p:cNvPr>
          <p:cNvSpPr txBox="1">
            <a:spLocks/>
          </p:cNvSpPr>
          <p:nvPr/>
        </p:nvSpPr>
        <p:spPr>
          <a:xfrm>
            <a:off x="5850673" y="3802263"/>
            <a:ext cx="5257800" cy="5368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i="1" dirty="0"/>
              <a:t>Check het beoordelingsformulier</a:t>
            </a:r>
          </a:p>
        </p:txBody>
      </p:sp>
    </p:spTree>
    <p:extLst>
      <p:ext uri="{BB962C8B-B14F-4D97-AF65-F5344CB8AC3E}">
        <p14:creationId xmlns:p14="http://schemas.microsoft.com/office/powerpoint/2010/main" val="42089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12DDE6-5D4E-4182-822F-B091E596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Apparatuur</a:t>
            </a:r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C8AC31-17F9-4411-AE17-3B933F22765C}"/>
              </a:ext>
            </a:extLst>
          </p:cNvPr>
          <p:cNvSpPr txBox="1">
            <a:spLocks/>
          </p:cNvSpPr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/>
              <a:t>Podcastset school</a:t>
            </a:r>
          </a:p>
          <a:p>
            <a:r>
              <a:rPr lang="en-US" sz="2200"/>
              <a:t>Eigen apparatuur; bijv telefoon of eigen opnamemateriaal</a:t>
            </a:r>
          </a:p>
          <a:p>
            <a:endParaRPr lang="en-US" sz="2200"/>
          </a:p>
        </p:txBody>
      </p:sp>
      <p:pic>
        <p:nvPicPr>
          <p:cNvPr id="1026" name="Picture 2" descr="Nog eens 7 kneiterleuke of opvallende podcasts voor recruiters - Werf&amp;amp;">
            <a:extLst>
              <a:ext uri="{FF2B5EF4-FFF2-40B4-BE49-F238E27FC236}">
                <a16:creationId xmlns:a16="http://schemas.microsoft.com/office/drawing/2014/main" id="{5426DFDD-B261-4964-90AB-7CD6E2F7C0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0" r="23760" b="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817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12DDE6-5D4E-4182-822F-B091E596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Podcastset school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F14EC7A2-E38E-F743-B8D3-3F5A7AD3A9DA}"/>
              </a:ext>
            </a:extLst>
          </p:cNvPr>
          <p:cNvSpPr txBox="1">
            <a:spLocks/>
          </p:cNvSpPr>
          <p:nvPr/>
        </p:nvSpPr>
        <p:spPr>
          <a:xfrm>
            <a:off x="838200" y="2333297"/>
            <a:ext cx="4619621" cy="3843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Check de links:  </a:t>
            </a:r>
          </a:p>
          <a:p>
            <a:pPr lvl="1"/>
            <a:r>
              <a:rPr lang="en-US" sz="2000">
                <a:hlinkClick r:id="rId2"/>
              </a:rPr>
              <a:t>https://www.youtube.com/watch?v=N4pdeiCL3mc</a:t>
            </a:r>
            <a:r>
              <a:rPr lang="en-US" sz="2000"/>
              <a:t> </a:t>
            </a:r>
            <a:r>
              <a:rPr lang="en-US" sz="2000" b="1"/>
              <a:t>(verplicht voordat je de set gebruikt)</a:t>
            </a:r>
          </a:p>
          <a:p>
            <a:pPr lvl="1"/>
            <a:r>
              <a:rPr lang="en-US" sz="2000">
                <a:hlinkClick r:id="rId3"/>
              </a:rPr>
              <a:t>https://www.youtube.com/watch?v=TV55VsQOx3g</a:t>
            </a:r>
          </a:p>
          <a:p>
            <a:pPr lvl="1"/>
            <a:r>
              <a:rPr lang="en-US" sz="2000">
                <a:hlinkClick r:id="rId3"/>
              </a:rPr>
              <a:t>https://www.youtube.com/watch?v=pHBPZci-5XY</a:t>
            </a:r>
            <a:r>
              <a:rPr lang="en-US" sz="2000"/>
              <a:t> </a:t>
            </a:r>
          </a:p>
          <a:p>
            <a:endParaRPr lang="en-US" sz="2000"/>
          </a:p>
        </p:txBody>
      </p:sp>
      <p:pic>
        <p:nvPicPr>
          <p:cNvPr id="2050" name="Picture 2" descr="RODECaster Pro kopen? | Bax Music">
            <a:extLst>
              <a:ext uri="{FF2B5EF4-FFF2-40B4-BE49-F238E27FC236}">
                <a16:creationId xmlns:a16="http://schemas.microsoft.com/office/drawing/2014/main" id="{DF708A8E-04CF-A744-9E75-B5DAB1A7B5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3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FB39F5C6-459A-4957-A6AB-62F1F6E80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17332"/>
            <a:ext cx="7620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436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2DDE6-5D4E-4182-822F-B091E596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Podcastset</a:t>
            </a:r>
            <a:r>
              <a:rPr lang="nl-NL" dirty="0"/>
              <a:t> school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F14EC7A2-E38E-F743-B8D3-3F5A7AD3A9DA}"/>
              </a:ext>
            </a:extLst>
          </p:cNvPr>
          <p:cNvSpPr txBox="1">
            <a:spLocks/>
          </p:cNvSpPr>
          <p:nvPr/>
        </p:nvSpPr>
        <p:spPr>
          <a:xfrm>
            <a:off x="1301674" y="1795349"/>
            <a:ext cx="9392346" cy="35683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/>
              <a:t>Belangrijk:</a:t>
            </a:r>
          </a:p>
          <a:p>
            <a:pPr lvl="1"/>
            <a:r>
              <a:rPr lang="nl-NL" dirty="0"/>
              <a:t>Ben voorbereid (check de </a:t>
            </a:r>
            <a:r>
              <a:rPr lang="nl-NL" dirty="0" err="1"/>
              <a:t>videos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Neem je eigen SD-kaartje mee (check de </a:t>
            </a:r>
            <a:r>
              <a:rPr lang="nl-NL" dirty="0" err="1"/>
              <a:t>videos</a:t>
            </a:r>
            <a:r>
              <a:rPr lang="nl-NL" dirty="0"/>
              <a:t> voor welk kaartje én deze website: </a:t>
            </a:r>
            <a:r>
              <a:rPr lang="nl-NL" dirty="0">
                <a:hlinkClick r:id="rId2"/>
              </a:rPr>
              <a:t>https://www.rode.com/blog/all/best-microsd-rodecaster-pro</a:t>
            </a:r>
            <a:r>
              <a:rPr lang="nl-NL" dirty="0"/>
              <a:t>)</a:t>
            </a:r>
          </a:p>
          <a:p>
            <a:pPr marL="457200" lvl="1" indent="0">
              <a:buNone/>
            </a:pPr>
            <a:r>
              <a:rPr lang="nl-NL" dirty="0"/>
              <a:t>	&gt; we hebben SD kaartjes ter gebruik, maar deze </a:t>
            </a:r>
            <a:r>
              <a:rPr lang="nl-NL"/>
              <a:t>mogen niet mee 	   	   naar huis</a:t>
            </a:r>
            <a:endParaRPr lang="nl-NL" dirty="0"/>
          </a:p>
          <a:p>
            <a:pPr lvl="1"/>
            <a:r>
              <a:rPr lang="nl-NL" dirty="0"/>
              <a:t>Je tijdsslot is ook de tijd die je hebt om de apparatuur eventueel op te zetten</a:t>
            </a:r>
          </a:p>
          <a:p>
            <a:pPr lvl="1"/>
            <a:r>
              <a:rPr lang="nl-NL" dirty="0"/>
              <a:t>Maak een </a:t>
            </a:r>
            <a:r>
              <a:rPr lang="nl-NL" dirty="0" err="1"/>
              <a:t>backup</a:t>
            </a:r>
            <a:r>
              <a:rPr lang="nl-NL" dirty="0"/>
              <a:t> met je eigen telefoon!!</a:t>
            </a:r>
          </a:p>
          <a:p>
            <a:pPr lvl="1"/>
            <a:r>
              <a:rPr lang="nl-NL" dirty="0"/>
              <a:t>(Aanwezige) docenten zijn niet verantwoordelijk voor de opnames.</a:t>
            </a:r>
          </a:p>
        </p:txBody>
      </p:sp>
    </p:spTree>
    <p:extLst>
      <p:ext uri="{BB962C8B-B14F-4D97-AF65-F5344CB8AC3E}">
        <p14:creationId xmlns:p14="http://schemas.microsoft.com/office/powerpoint/2010/main" val="31552890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351DF8-8D5B-42E1-8067-CB721D37CB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4FF143-0ABB-4CFF-A5DD-2BA0E6EC9068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c6f82ce1-f6df-49a5-8b49-cf8409a27aa4"/>
    <ds:schemaRef ds:uri="http://schemas.openxmlformats.org/package/2006/metadata/core-properties"/>
    <ds:schemaRef ds:uri="2c4f0c93-2979-4f27-aab2-70de9593235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260</Words>
  <Application>Microsoft Office PowerPoint</Application>
  <PresentationFormat>Breedbeeld</PresentationFormat>
  <Paragraphs>43</Paragraphs>
  <Slides>10</Slides>
  <Notes>1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Beoordelingsformulier podcast</vt:lpstr>
      <vt:lpstr>PowerPoint-presentatie</vt:lpstr>
      <vt:lpstr>Wat is een podcast?</vt:lpstr>
      <vt:lpstr>PowerPoint-presentatie</vt:lpstr>
      <vt:lpstr>Hoe ga je een podcast maken?</vt:lpstr>
      <vt:lpstr>Apparatuur</vt:lpstr>
      <vt:lpstr>Podcastset school</vt:lpstr>
      <vt:lpstr>Podcastset school</vt:lpstr>
      <vt:lpstr>Eigen apparatuur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Robbin Punt</cp:lastModifiedBy>
  <cp:revision>22</cp:revision>
  <dcterms:created xsi:type="dcterms:W3CDTF">2021-07-07T07:37:45Z</dcterms:created>
  <dcterms:modified xsi:type="dcterms:W3CDTF">2022-01-10T08:55:51Z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</Properties>
</file>